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D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90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E811A1-2B94-41C6-9494-BF01987A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69CF23-4175-40D0-B0C3-188832975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3C40E0-0899-4CDA-860F-9CB6C2853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91FC8C-E4D0-4607-BFD4-690F2B80E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F8730E-93FE-4D05-83FD-006D929E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1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FEFFDA-E74D-4C61-B869-678F98BC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2EBAAC-E8BC-4EC2-883B-E476CA57F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C562F8-FB09-4FE5-B0C7-0F971187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FC07C7-103E-43D5-B594-52D674DDB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73B973-027A-4529-8D0E-4A91AA51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6FF4B4-AA4B-4726-B712-C73021974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9FEEC8-7A76-4D33-B62F-EB523B107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3EAE5D-DEF1-4C96-BC01-D7987126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EEE3D6-06E8-4644-9279-E48C7ED5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1F9920-DB6B-4759-A893-63828979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D7428-01F8-435B-A5BA-3DBE4C4C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0EB294-0CA0-4BEA-9A66-A21778F90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FC38A3-E80D-4466-8A85-713398C6E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D0ED7-6FDE-418D-A616-F3EF926A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08EDCB-D5D9-4F91-80D3-8DEF4E5A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9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ECDA7F-CEF6-4AA2-8AF6-4651C9FB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4BDB58-515C-423A-8D9F-C5D9EC501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0D789B-0044-401B-BC4F-E927BB98C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CA7AD5-0F03-48BC-9F06-0887B7699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C919F1-2C40-4087-9B74-7E4796A7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4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0D0CFA-01AE-4CB1-8853-AA7FCBB81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6135BE-EE25-4B4E-8637-D2A28274B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63D79A-A9C6-409F-8B3D-0BCEBE81C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406A22-721F-4552-BF20-EC94AA0D5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0DF689-B60B-4D1F-9B61-97859C0BD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E08F43-2B4F-42BC-B471-FC05C5B6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2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B967E0-1CCE-45BC-BED8-0015FC0CC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CA89F4-01EF-4FC7-9649-73435D6B2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ACB8FE-AD02-4AFC-A8EA-A64B96D3D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30E660-7862-49F2-94A7-963D1F35E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A96E8F8-CB69-453C-9B84-BA11DB88C8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6DF3DF-2DD6-4730-A9F3-F37C71D06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11EF793-7AC0-4539-A49C-AFE7594C8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1DA9D9A-CF53-48F0-BFE0-CF889A87E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0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B4F4F0-C774-418B-9F98-FA3530D8A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F9FE85-0818-4656-B07A-D40C5367D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7CE42F9-84FE-4438-AB21-BC657A898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4D1203-7D93-4746-9BDA-19506CE9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8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9F4876-483A-4012-BB61-625E3A511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697300-C6EC-4F1E-BF1C-214893B59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D6564B-8A35-4912-B329-BB97F227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8F1C36-33F1-4862-AC33-C0C83341C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2DC9B1-2D24-44DD-BE20-90A9AD0C2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BAE50D-9642-46DD-A9DD-767F46754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86C4B8-1EEC-4509-A365-F86E9864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ADDD9F-661E-4102-A855-98145D8CD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0470EA-1283-4C95-AF95-A195DD9B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F0B072-1CB2-4538-84F5-B7AB20DE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3C8088-5920-481E-A5FF-0465CEA07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898C63-58F9-48B5-8681-4E4A54148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00CF9E-B179-4226-95D9-4E225BC0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9A5285-B2AF-40C2-AA00-7CE2F9B7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0C660B-6DBA-4E0A-9627-5A6C6AE2A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5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88F26F-BD1D-4FBB-92B8-549D3F93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70D4E9-E1A9-4679-B231-E6DC74351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A5F5FB-DDDB-422D-A90D-C1266D741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4DC0-FD8C-4859-B6BF-DCC16112BE24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E6FFC1-B004-448D-9812-260714CFE6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F7606B-1369-45FE-99D5-CAFDCC58D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2B4FB-847B-40D2-ACB4-7F18BC2C0F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2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e 58">
            <a:extLst>
              <a:ext uri="{FF2B5EF4-FFF2-40B4-BE49-F238E27FC236}">
                <a16:creationId xmlns:a16="http://schemas.microsoft.com/office/drawing/2014/main" id="{7ABCF079-9991-49F4-86C6-C8AC39FC5425}"/>
              </a:ext>
            </a:extLst>
          </p:cNvPr>
          <p:cNvGrpSpPr/>
          <p:nvPr/>
        </p:nvGrpSpPr>
        <p:grpSpPr>
          <a:xfrm>
            <a:off x="2970429" y="1416134"/>
            <a:ext cx="3600000" cy="2884661"/>
            <a:chOff x="7367028" y="2545474"/>
            <a:chExt cx="3600000" cy="2884661"/>
          </a:xfrm>
        </p:grpSpPr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80746F45-857D-4258-85F1-9B98B37AE5D6}"/>
                </a:ext>
              </a:extLst>
            </p:cNvPr>
            <p:cNvCxnSpPr>
              <a:cxnSpLocks/>
            </p:cNvCxnSpPr>
            <p:nvPr/>
          </p:nvCxnSpPr>
          <p:spPr>
            <a:xfrm>
              <a:off x="7367028" y="2550136"/>
              <a:ext cx="3600000" cy="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CCA2C662-66B3-4011-A6E7-835FEC11F6B3}"/>
                </a:ext>
              </a:extLst>
            </p:cNvPr>
            <p:cNvCxnSpPr>
              <a:cxnSpLocks/>
            </p:cNvCxnSpPr>
            <p:nvPr/>
          </p:nvCxnSpPr>
          <p:spPr>
            <a:xfrm>
              <a:off x="7367028" y="2550135"/>
              <a:ext cx="0" cy="288000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A1541D62-CA1D-4393-87E9-B3A0FE6C193C}"/>
                </a:ext>
              </a:extLst>
            </p:cNvPr>
            <p:cNvCxnSpPr>
              <a:cxnSpLocks/>
            </p:cNvCxnSpPr>
            <p:nvPr/>
          </p:nvCxnSpPr>
          <p:spPr>
            <a:xfrm>
              <a:off x="8087028" y="2550135"/>
              <a:ext cx="0" cy="288000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DDC7CC2C-AD4A-4A86-8C68-9B9F134D8CEB}"/>
                </a:ext>
              </a:extLst>
            </p:cNvPr>
            <p:cNvCxnSpPr>
              <a:cxnSpLocks/>
            </p:cNvCxnSpPr>
            <p:nvPr/>
          </p:nvCxnSpPr>
          <p:spPr>
            <a:xfrm>
              <a:off x="8807028" y="2550135"/>
              <a:ext cx="0" cy="288000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E4FA3562-A32D-4952-AF18-15E640E69022}"/>
                </a:ext>
              </a:extLst>
            </p:cNvPr>
            <p:cNvCxnSpPr>
              <a:cxnSpLocks/>
            </p:cNvCxnSpPr>
            <p:nvPr/>
          </p:nvCxnSpPr>
          <p:spPr>
            <a:xfrm>
              <a:off x="9527028" y="2550135"/>
              <a:ext cx="0" cy="288000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F25120E1-7138-48D5-BFE7-A67B1D4870C7}"/>
                </a:ext>
              </a:extLst>
            </p:cNvPr>
            <p:cNvCxnSpPr>
              <a:cxnSpLocks/>
            </p:cNvCxnSpPr>
            <p:nvPr/>
          </p:nvCxnSpPr>
          <p:spPr>
            <a:xfrm>
              <a:off x="10247028" y="2550135"/>
              <a:ext cx="0" cy="288000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0CBC6F2B-33B4-4162-95DA-1ACCB8C6452F}"/>
                </a:ext>
              </a:extLst>
            </p:cNvPr>
            <p:cNvCxnSpPr>
              <a:cxnSpLocks/>
            </p:cNvCxnSpPr>
            <p:nvPr/>
          </p:nvCxnSpPr>
          <p:spPr>
            <a:xfrm>
              <a:off x="7367028" y="3267805"/>
              <a:ext cx="3600000" cy="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03EEC245-735B-40D8-8005-6FB31683A870}"/>
                </a:ext>
              </a:extLst>
            </p:cNvPr>
            <p:cNvCxnSpPr>
              <a:cxnSpLocks/>
            </p:cNvCxnSpPr>
            <p:nvPr/>
          </p:nvCxnSpPr>
          <p:spPr>
            <a:xfrm>
              <a:off x="7367028" y="3985474"/>
              <a:ext cx="3600000" cy="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C1A990B7-1109-45DA-9CF6-E675AD1DA524}"/>
                </a:ext>
              </a:extLst>
            </p:cNvPr>
            <p:cNvCxnSpPr>
              <a:cxnSpLocks/>
            </p:cNvCxnSpPr>
            <p:nvPr/>
          </p:nvCxnSpPr>
          <p:spPr>
            <a:xfrm>
              <a:off x="7367028" y="4703144"/>
              <a:ext cx="3600000" cy="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C5546D44-934D-43A6-B900-277649854333}"/>
                </a:ext>
              </a:extLst>
            </p:cNvPr>
            <p:cNvCxnSpPr>
              <a:cxnSpLocks/>
            </p:cNvCxnSpPr>
            <p:nvPr/>
          </p:nvCxnSpPr>
          <p:spPr>
            <a:xfrm>
              <a:off x="10967028" y="2545474"/>
              <a:ext cx="0" cy="288000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8DC29850-95C0-4EDE-BE20-67069305BE1B}"/>
                </a:ext>
              </a:extLst>
            </p:cNvPr>
            <p:cNvCxnSpPr>
              <a:cxnSpLocks/>
            </p:cNvCxnSpPr>
            <p:nvPr/>
          </p:nvCxnSpPr>
          <p:spPr>
            <a:xfrm>
              <a:off x="7367028" y="5430135"/>
              <a:ext cx="3600000" cy="0"/>
            </a:xfrm>
            <a:prstGeom prst="line">
              <a:avLst/>
            </a:prstGeom>
            <a:ln>
              <a:solidFill>
                <a:srgbClr val="AED395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E3AD1091-0B4A-447C-A8B5-4E3B2139A496}"/>
              </a:ext>
            </a:extLst>
          </p:cNvPr>
          <p:cNvGrpSpPr/>
          <p:nvPr/>
        </p:nvGrpSpPr>
        <p:grpSpPr>
          <a:xfrm>
            <a:off x="3330429" y="1778465"/>
            <a:ext cx="2880000" cy="2160000"/>
            <a:chOff x="2323750" y="1879133"/>
            <a:chExt cx="2880000" cy="2160000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9D71DA70-7860-4CEF-9441-E3597F9D7E4F}"/>
                </a:ext>
              </a:extLst>
            </p:cNvPr>
            <p:cNvCxnSpPr>
              <a:cxnSpLocks/>
            </p:cNvCxnSpPr>
            <p:nvPr/>
          </p:nvCxnSpPr>
          <p:spPr>
            <a:xfrm>
              <a:off x="2323750" y="1879134"/>
              <a:ext cx="2880000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4885223B-420E-4A2B-9F5A-4F6CC0BAFE5B}"/>
                </a:ext>
              </a:extLst>
            </p:cNvPr>
            <p:cNvCxnSpPr>
              <a:cxnSpLocks/>
            </p:cNvCxnSpPr>
            <p:nvPr/>
          </p:nvCxnSpPr>
          <p:spPr>
            <a:xfrm>
              <a:off x="2323750" y="1879133"/>
              <a:ext cx="0" cy="216000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16693046-7DD1-4CA3-BF7A-C35B7C8B9C40}"/>
                </a:ext>
              </a:extLst>
            </p:cNvPr>
            <p:cNvCxnSpPr>
              <a:cxnSpLocks/>
            </p:cNvCxnSpPr>
            <p:nvPr/>
          </p:nvCxnSpPr>
          <p:spPr>
            <a:xfrm>
              <a:off x="3043750" y="1879133"/>
              <a:ext cx="0" cy="216000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F913CC47-3D4A-4FB7-B865-63AF88C38929}"/>
                </a:ext>
              </a:extLst>
            </p:cNvPr>
            <p:cNvCxnSpPr>
              <a:cxnSpLocks/>
            </p:cNvCxnSpPr>
            <p:nvPr/>
          </p:nvCxnSpPr>
          <p:spPr>
            <a:xfrm>
              <a:off x="3763750" y="1879133"/>
              <a:ext cx="0" cy="216000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2C7FF5FF-BBD5-422A-9E3A-3E99C65B1073}"/>
                </a:ext>
              </a:extLst>
            </p:cNvPr>
            <p:cNvCxnSpPr>
              <a:cxnSpLocks/>
            </p:cNvCxnSpPr>
            <p:nvPr/>
          </p:nvCxnSpPr>
          <p:spPr>
            <a:xfrm>
              <a:off x="4483750" y="1879133"/>
              <a:ext cx="0" cy="216000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68BABDA0-1803-4102-8338-C6B63633399D}"/>
                </a:ext>
              </a:extLst>
            </p:cNvPr>
            <p:cNvCxnSpPr>
              <a:cxnSpLocks/>
            </p:cNvCxnSpPr>
            <p:nvPr/>
          </p:nvCxnSpPr>
          <p:spPr>
            <a:xfrm>
              <a:off x="5203750" y="1879133"/>
              <a:ext cx="0" cy="216000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FDCE4B17-F480-4A03-9E20-621B349364B7}"/>
                </a:ext>
              </a:extLst>
            </p:cNvPr>
            <p:cNvCxnSpPr>
              <a:cxnSpLocks/>
            </p:cNvCxnSpPr>
            <p:nvPr/>
          </p:nvCxnSpPr>
          <p:spPr>
            <a:xfrm>
              <a:off x="2323750" y="2596803"/>
              <a:ext cx="2880000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008333C5-8FBB-4AE1-A007-4310336224FC}"/>
                </a:ext>
              </a:extLst>
            </p:cNvPr>
            <p:cNvCxnSpPr>
              <a:cxnSpLocks/>
            </p:cNvCxnSpPr>
            <p:nvPr/>
          </p:nvCxnSpPr>
          <p:spPr>
            <a:xfrm>
              <a:off x="2323750" y="3314472"/>
              <a:ext cx="2880000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72319162-0737-469D-8A73-E585A0E81DF5}"/>
                </a:ext>
              </a:extLst>
            </p:cNvPr>
            <p:cNvCxnSpPr>
              <a:cxnSpLocks/>
            </p:cNvCxnSpPr>
            <p:nvPr/>
          </p:nvCxnSpPr>
          <p:spPr>
            <a:xfrm>
              <a:off x="2323750" y="4032142"/>
              <a:ext cx="2880000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A47EA57A-B805-4780-BF15-275CAF8C0923}"/>
              </a:ext>
            </a:extLst>
          </p:cNvPr>
          <p:cNvGrpSpPr/>
          <p:nvPr/>
        </p:nvGrpSpPr>
        <p:grpSpPr>
          <a:xfrm>
            <a:off x="3276974" y="1724464"/>
            <a:ext cx="2988002" cy="108000"/>
            <a:chOff x="3276428" y="1724464"/>
            <a:chExt cx="2988002" cy="108000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CA62A58F-31DC-42B7-B615-3B0BD32D6868}"/>
                </a:ext>
              </a:extLst>
            </p:cNvPr>
            <p:cNvSpPr/>
            <p:nvPr/>
          </p:nvSpPr>
          <p:spPr>
            <a:xfrm>
              <a:off x="3276428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AFE134B-4A59-4AF0-9E0D-B5AC683423D0}"/>
                </a:ext>
              </a:extLst>
            </p:cNvPr>
            <p:cNvSpPr/>
            <p:nvPr/>
          </p:nvSpPr>
          <p:spPr>
            <a:xfrm>
              <a:off x="3996429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F288FD98-84CB-47C7-9924-7702D42EB790}"/>
                </a:ext>
              </a:extLst>
            </p:cNvPr>
            <p:cNvSpPr/>
            <p:nvPr/>
          </p:nvSpPr>
          <p:spPr>
            <a:xfrm>
              <a:off x="4716428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CDC69A66-FDC3-48AC-AB97-7E050B3493CC}"/>
                </a:ext>
              </a:extLst>
            </p:cNvPr>
            <p:cNvSpPr/>
            <p:nvPr/>
          </p:nvSpPr>
          <p:spPr>
            <a:xfrm>
              <a:off x="5436429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C67DB45B-E9E3-4268-AF1A-BA8021C0A591}"/>
                </a:ext>
              </a:extLst>
            </p:cNvPr>
            <p:cNvSpPr/>
            <p:nvPr/>
          </p:nvSpPr>
          <p:spPr>
            <a:xfrm>
              <a:off x="6156430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49F1CB5B-30A1-4FAC-92F4-6507C2E9F106}"/>
              </a:ext>
            </a:extLst>
          </p:cNvPr>
          <p:cNvGrpSpPr/>
          <p:nvPr/>
        </p:nvGrpSpPr>
        <p:grpSpPr>
          <a:xfrm>
            <a:off x="3276974" y="2442135"/>
            <a:ext cx="2988002" cy="108000"/>
            <a:chOff x="3276428" y="1724464"/>
            <a:chExt cx="2988002" cy="108000"/>
          </a:xfrm>
        </p:grpSpPr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04F7DC9F-D503-47E8-B1FF-45982C806726}"/>
                </a:ext>
              </a:extLst>
            </p:cNvPr>
            <p:cNvSpPr/>
            <p:nvPr/>
          </p:nvSpPr>
          <p:spPr>
            <a:xfrm>
              <a:off x="3276428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CB75B050-48C0-41C9-8E9B-C2F4C1AB1280}"/>
                </a:ext>
              </a:extLst>
            </p:cNvPr>
            <p:cNvSpPr/>
            <p:nvPr/>
          </p:nvSpPr>
          <p:spPr>
            <a:xfrm>
              <a:off x="3996429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1F82FFC8-BEFE-44DE-AF97-974197FD027F}"/>
                </a:ext>
              </a:extLst>
            </p:cNvPr>
            <p:cNvSpPr/>
            <p:nvPr/>
          </p:nvSpPr>
          <p:spPr>
            <a:xfrm>
              <a:off x="4716428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0CDD7E3F-18C9-476D-ACCE-DE85F1409F1C}"/>
                </a:ext>
              </a:extLst>
            </p:cNvPr>
            <p:cNvSpPr/>
            <p:nvPr/>
          </p:nvSpPr>
          <p:spPr>
            <a:xfrm>
              <a:off x="5436429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177DDF2E-F7C7-4885-8140-9F4E2CEC22DA}"/>
                </a:ext>
              </a:extLst>
            </p:cNvPr>
            <p:cNvSpPr/>
            <p:nvPr/>
          </p:nvSpPr>
          <p:spPr>
            <a:xfrm>
              <a:off x="6156430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0BCEF76B-DE6D-440F-8678-302599979911}"/>
              </a:ext>
            </a:extLst>
          </p:cNvPr>
          <p:cNvGrpSpPr/>
          <p:nvPr/>
        </p:nvGrpSpPr>
        <p:grpSpPr>
          <a:xfrm>
            <a:off x="3276974" y="3167242"/>
            <a:ext cx="2988002" cy="108000"/>
            <a:chOff x="3276428" y="1724464"/>
            <a:chExt cx="2988002" cy="108000"/>
          </a:xfrm>
        </p:grpSpPr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E7E85972-9814-4793-A8D1-53AECEA05D7E}"/>
                </a:ext>
              </a:extLst>
            </p:cNvPr>
            <p:cNvSpPr/>
            <p:nvPr/>
          </p:nvSpPr>
          <p:spPr>
            <a:xfrm>
              <a:off x="3276428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73A1115-F513-4230-887D-34438143A563}"/>
                </a:ext>
              </a:extLst>
            </p:cNvPr>
            <p:cNvSpPr/>
            <p:nvPr/>
          </p:nvSpPr>
          <p:spPr>
            <a:xfrm>
              <a:off x="3996429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2E44659E-CE1C-4A82-A923-27F72838FF4B}"/>
                </a:ext>
              </a:extLst>
            </p:cNvPr>
            <p:cNvSpPr/>
            <p:nvPr/>
          </p:nvSpPr>
          <p:spPr>
            <a:xfrm>
              <a:off x="4716428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DE22AD4B-8759-46C9-81DB-9498682593F8}"/>
                </a:ext>
              </a:extLst>
            </p:cNvPr>
            <p:cNvSpPr/>
            <p:nvPr/>
          </p:nvSpPr>
          <p:spPr>
            <a:xfrm>
              <a:off x="5436429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3152E6F6-F81B-4F58-9751-7B67FB43880D}"/>
                </a:ext>
              </a:extLst>
            </p:cNvPr>
            <p:cNvSpPr/>
            <p:nvPr/>
          </p:nvSpPr>
          <p:spPr>
            <a:xfrm>
              <a:off x="6156430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E504BFEC-67AA-439E-B881-7A31A783E4A4}"/>
              </a:ext>
            </a:extLst>
          </p:cNvPr>
          <p:cNvGrpSpPr/>
          <p:nvPr/>
        </p:nvGrpSpPr>
        <p:grpSpPr>
          <a:xfrm>
            <a:off x="3276974" y="3884913"/>
            <a:ext cx="2988002" cy="108000"/>
            <a:chOff x="3276428" y="1724464"/>
            <a:chExt cx="2988002" cy="108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9126D274-636A-49A9-877A-306C5AD2AE1A}"/>
                </a:ext>
              </a:extLst>
            </p:cNvPr>
            <p:cNvSpPr/>
            <p:nvPr/>
          </p:nvSpPr>
          <p:spPr>
            <a:xfrm>
              <a:off x="3276428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9BD5E762-0474-410F-AC69-348945B00C7A}"/>
                </a:ext>
              </a:extLst>
            </p:cNvPr>
            <p:cNvSpPr/>
            <p:nvPr/>
          </p:nvSpPr>
          <p:spPr>
            <a:xfrm>
              <a:off x="3996429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8A217624-6821-418F-B5A4-9FAE0FB0C256}"/>
                </a:ext>
              </a:extLst>
            </p:cNvPr>
            <p:cNvSpPr/>
            <p:nvPr/>
          </p:nvSpPr>
          <p:spPr>
            <a:xfrm>
              <a:off x="4716428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E3C5AECE-12CE-45C9-BE80-DEB7ADDCA724}"/>
                </a:ext>
              </a:extLst>
            </p:cNvPr>
            <p:cNvSpPr/>
            <p:nvPr/>
          </p:nvSpPr>
          <p:spPr>
            <a:xfrm>
              <a:off x="5436429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575F4686-9C4B-465E-B0E1-0534A2355931}"/>
                </a:ext>
              </a:extLst>
            </p:cNvPr>
            <p:cNvSpPr/>
            <p:nvPr/>
          </p:nvSpPr>
          <p:spPr>
            <a:xfrm>
              <a:off x="6156430" y="1724464"/>
              <a:ext cx="108000" cy="10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9CC56000-1C49-483B-9439-5F94797EA1D9}"/>
              </a:ext>
            </a:extLst>
          </p:cNvPr>
          <p:cNvCxnSpPr>
            <a:cxnSpLocks/>
            <a:stCxn id="62" idx="3"/>
          </p:cNvCxnSpPr>
          <p:nvPr/>
        </p:nvCxnSpPr>
        <p:spPr>
          <a:xfrm>
            <a:off x="2597779" y="3884913"/>
            <a:ext cx="598279" cy="4656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2" name="ZoneTexte 61">
            <a:extLst>
              <a:ext uri="{FF2B5EF4-FFF2-40B4-BE49-F238E27FC236}">
                <a16:creationId xmlns:a16="http://schemas.microsoft.com/office/drawing/2014/main" id="{72366B0A-F3D0-4FC7-8EEA-915CDD4C03D4}"/>
              </a:ext>
            </a:extLst>
          </p:cNvPr>
          <p:cNvSpPr txBox="1"/>
          <p:nvPr/>
        </p:nvSpPr>
        <p:spPr>
          <a:xfrm>
            <a:off x="1373085" y="3700247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 corner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3060EC91-DB54-4E22-9B85-1D45973F30D1}"/>
              </a:ext>
            </a:extLst>
          </p:cNvPr>
          <p:cNvSpPr txBox="1"/>
          <p:nvPr/>
        </p:nvSpPr>
        <p:spPr>
          <a:xfrm>
            <a:off x="4007759" y="4335239"/>
            <a:ext cx="1537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Grid size: 5 x 4</a:t>
            </a:r>
          </a:p>
        </p:txBody>
      </p: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F2CE7CC2-1EC7-4A9B-BCD6-9E5B4E2A0831}"/>
              </a:ext>
            </a:extLst>
          </p:cNvPr>
          <p:cNvCxnSpPr/>
          <p:nvPr/>
        </p:nvCxnSpPr>
        <p:spPr>
          <a:xfrm>
            <a:off x="3282977" y="1297579"/>
            <a:ext cx="28800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6" name="ZoneTexte 65">
            <a:extLst>
              <a:ext uri="{FF2B5EF4-FFF2-40B4-BE49-F238E27FC236}">
                <a16:creationId xmlns:a16="http://schemas.microsoft.com/office/drawing/2014/main" id="{02C93CEA-4C78-4527-B009-3ED4E9D92F21}"/>
              </a:ext>
            </a:extLst>
          </p:cNvPr>
          <p:cNvSpPr txBox="1"/>
          <p:nvPr/>
        </p:nvSpPr>
        <p:spPr>
          <a:xfrm>
            <a:off x="4181966" y="893923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Grid width</a:t>
            </a:r>
          </a:p>
        </p:txBody>
      </p: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B7577B5B-3D2D-4517-B2C3-7D05611652D3}"/>
              </a:ext>
            </a:extLst>
          </p:cNvPr>
          <p:cNvCxnSpPr>
            <a:cxnSpLocks/>
          </p:cNvCxnSpPr>
          <p:nvPr/>
        </p:nvCxnSpPr>
        <p:spPr>
          <a:xfrm>
            <a:off x="6811037" y="1778465"/>
            <a:ext cx="0" cy="216000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ZoneTexte 68">
            <a:extLst>
              <a:ext uri="{FF2B5EF4-FFF2-40B4-BE49-F238E27FC236}">
                <a16:creationId xmlns:a16="http://schemas.microsoft.com/office/drawing/2014/main" id="{8530865C-6CDD-4659-BEB0-024D769660E9}"/>
              </a:ext>
            </a:extLst>
          </p:cNvPr>
          <p:cNvSpPr txBox="1"/>
          <p:nvPr/>
        </p:nvSpPr>
        <p:spPr>
          <a:xfrm>
            <a:off x="6902909" y="2671468"/>
            <a:ext cx="1234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Grid height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6AD0D4F4-0B76-45AB-A11A-DA4A421F5766}"/>
              </a:ext>
            </a:extLst>
          </p:cNvPr>
          <p:cNvSpPr txBox="1"/>
          <p:nvPr/>
        </p:nvSpPr>
        <p:spPr>
          <a:xfrm rot="16200000">
            <a:off x="2068109" y="2687681"/>
            <a:ext cx="138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raster / cells</a:t>
            </a:r>
          </a:p>
        </p:txBody>
      </p:sp>
    </p:spTree>
    <p:extLst>
      <p:ext uri="{BB962C8B-B14F-4D97-AF65-F5344CB8AC3E}">
        <p14:creationId xmlns:p14="http://schemas.microsoft.com/office/powerpoint/2010/main" val="37400733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Daniel Girardeau-Montaut</dc:creator>
  <cp:lastModifiedBy>Daniel Girardeau-Montaut</cp:lastModifiedBy>
  <cp:revision>3</cp:revision>
  <dcterms:created xsi:type="dcterms:W3CDTF">2022-02-19T12:49:05Z</dcterms:created>
  <dcterms:modified xsi:type="dcterms:W3CDTF">2022-02-19T13:02:01Z</dcterms:modified>
</cp:coreProperties>
</file>